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4" r:id="rId6"/>
    <p:sldId id="262" r:id="rId7"/>
    <p:sldId id="273" r:id="rId8"/>
    <p:sldId id="268" r:id="rId9"/>
    <p:sldId id="269" r:id="rId10"/>
    <p:sldId id="272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9A17-7C05-4FA9-B0C3-C97ED66BC422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B2EF9-0A5F-401F-BB9F-A43AE4741C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752600"/>
          </a:xfrm>
        </p:spPr>
        <p:txBody>
          <a:bodyPr>
            <a:normAutofit/>
          </a:bodyPr>
          <a:lstStyle/>
          <a:p>
            <a:pPr algn="r"/>
            <a:r>
              <a:rPr lang="en-US" sz="2200" dirty="0" smtClean="0">
                <a:latin typeface="Comic Sans MS" pitchFamily="66" charset="0"/>
              </a:rPr>
              <a:t>Your Name</a:t>
            </a:r>
            <a:br>
              <a:rPr lang="en-US" sz="2200" dirty="0" smtClean="0">
                <a:latin typeface="Comic Sans MS" pitchFamily="66" charset="0"/>
              </a:rPr>
            </a:br>
            <a:r>
              <a:rPr lang="en-US" sz="2200" dirty="0" smtClean="0">
                <a:latin typeface="Comic Sans MS" pitchFamily="66" charset="0"/>
              </a:rPr>
              <a:t>Period 4/5</a:t>
            </a:r>
            <a:r>
              <a:rPr lang="en-US" sz="2200" dirty="0" smtClean="0">
                <a:latin typeface="Comic Sans MS" pitchFamily="66" charset="0"/>
              </a:rPr>
              <a:t/>
            </a:r>
            <a:br>
              <a:rPr lang="en-US" sz="2200" dirty="0" smtClean="0">
                <a:latin typeface="Comic Sans MS" pitchFamily="66" charset="0"/>
              </a:rPr>
            </a:br>
            <a:r>
              <a:rPr lang="en-US" sz="2400" dirty="0" smtClean="0">
                <a:latin typeface="Comic Sans MS" pitchFamily="66" charset="0"/>
              </a:rPr>
              <a:t>5/11</a:t>
            </a:r>
            <a:r>
              <a:rPr lang="en-US" sz="2400" dirty="0" smtClean="0">
                <a:latin typeface="Comic Sans MS" pitchFamily="66" charset="0"/>
              </a:rPr>
              <a:t>/2010</a:t>
            </a:r>
            <a:r>
              <a:rPr lang="en-US" sz="3200" u="sng" dirty="0" smtClean="0">
                <a:latin typeface="Comic Sans MS" pitchFamily="66" charset="0"/>
              </a:rPr>
              <a:t/>
            </a:r>
            <a:br>
              <a:rPr lang="en-US" sz="3200" u="sng" dirty="0" smtClean="0">
                <a:latin typeface="Comic Sans MS" pitchFamily="66" charset="0"/>
              </a:rPr>
            </a:br>
            <a:r>
              <a:rPr lang="en-US" sz="3200" dirty="0" smtClean="0">
                <a:latin typeface="Comic Sans MS" pitchFamily="66" charset="0"/>
              </a:rPr>
              <a:t>	</a:t>
            </a:r>
            <a:endParaRPr lang="en-US" sz="3200" u="sng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828800"/>
            <a:ext cx="81534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Mythology Vocabulary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part 1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On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your paper rate 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the following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words:</a:t>
            </a:r>
          </a:p>
          <a:p>
            <a:pPr lvl="0" algn="l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1- Never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heard of the word</a:t>
            </a:r>
          </a:p>
          <a:p>
            <a:pPr lvl="0" algn="l"/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2- Heard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it, but don’t know it</a:t>
            </a:r>
          </a:p>
          <a:p>
            <a:pPr lvl="0" algn="l"/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3- Know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the word, but can’t explain it</a:t>
            </a:r>
          </a:p>
          <a:p>
            <a:pPr lvl="0" algn="l"/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4- Know </a:t>
            </a:r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the word and can teach it</a:t>
            </a:r>
          </a:p>
          <a:p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Titan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066800"/>
            <a:ext cx="4495800" cy="567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dirty="0" smtClean="0"/>
              <a:t>Homework: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447800"/>
            <a:ext cx="8077200" cy="48006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Write </a:t>
            </a:r>
            <a:r>
              <a:rPr lang="en-US" sz="2400" dirty="0">
                <a:solidFill>
                  <a:schemeClr val="tx1"/>
                </a:solidFill>
              </a:rPr>
              <a:t>each definition three </a:t>
            </a:r>
            <a:r>
              <a:rPr lang="en-US" sz="2400" dirty="0" smtClean="0">
                <a:solidFill>
                  <a:schemeClr val="tx1"/>
                </a:solidFill>
              </a:rPr>
              <a:t>times.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Write </a:t>
            </a:r>
            <a:r>
              <a:rPr lang="en-US" sz="2400" dirty="0">
                <a:solidFill>
                  <a:schemeClr val="tx1"/>
                </a:solidFill>
              </a:rPr>
              <a:t>two sentences for each </a:t>
            </a:r>
            <a:r>
              <a:rPr lang="en-US" sz="2400" dirty="0" smtClean="0">
                <a:solidFill>
                  <a:schemeClr val="tx1"/>
                </a:solidFill>
              </a:rPr>
              <a:t>word.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</a:t>
            </a:r>
            <a:r>
              <a:rPr lang="en-US" sz="2400" dirty="0" smtClean="0">
                <a:solidFill>
                  <a:schemeClr val="tx1"/>
                </a:solidFill>
              </a:rPr>
              <a:t>xample</a:t>
            </a:r>
            <a:r>
              <a:rPr lang="en-US" sz="2400" dirty="0">
                <a:solidFill>
                  <a:schemeClr val="tx1"/>
                </a:solidFill>
              </a:rPr>
              <a:t>:</a:t>
            </a:r>
          </a:p>
          <a:p>
            <a:pPr lvl="1" algn="l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Titan (noun):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	A very strong or important person. A giant. 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	A very strong or important person. A giant. 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	A very strong or important person. A giant. </a:t>
            </a:r>
          </a:p>
          <a:p>
            <a:pPr lvl="1" algn="l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Bill Gates is a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titan in the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computer industry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lvl="1" algn="l"/>
            <a:r>
              <a:rPr lang="en-US" sz="2400" dirty="0" err="1" smtClean="0">
                <a:solidFill>
                  <a:schemeClr val="tx1"/>
                </a:solidFill>
                <a:latin typeface="Comic Sans MS" pitchFamily="66" charset="0"/>
              </a:rPr>
              <a:t>Kronus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 was a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titan, and he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was Zeus’s father.</a:t>
            </a:r>
          </a:p>
          <a:p>
            <a:pPr algn="l"/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Mythology Vocabulary part 1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791200" cy="4952999"/>
          </a:xfrm>
        </p:spPr>
        <p:txBody>
          <a:bodyPr numCol="1">
            <a:normAutofit fontScale="85000" lnSpcReduction="10000"/>
          </a:bodyPr>
          <a:lstStyle/>
          <a:p>
            <a:pPr marL="514350" indent="-514350">
              <a:lnSpc>
                <a:spcPct val="160000"/>
              </a:lnSpc>
              <a:buNone/>
            </a:pPr>
            <a:r>
              <a:rPr lang="en-US" u="sng" dirty="0" smtClean="0">
                <a:latin typeface="Comic Sans MS" pitchFamily="66" charset="0"/>
              </a:rPr>
              <a:t>Rating:</a:t>
            </a: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u="sng" dirty="0" smtClean="0">
                <a:latin typeface="Comic Sans MS" pitchFamily="66" charset="0"/>
              </a:rPr>
              <a:t>Word:</a:t>
            </a:r>
            <a:r>
              <a:rPr lang="en-US" dirty="0" smtClean="0">
                <a:latin typeface="Comic Sans MS" pitchFamily="66" charset="0"/>
              </a:rPr>
              <a:t>	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</a:t>
            </a:r>
            <a:r>
              <a:rPr lang="en-US" dirty="0" smtClean="0">
                <a:latin typeface="Comic Sans MS" pitchFamily="66" charset="0"/>
              </a:rPr>
              <a:t>	Origin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	</a:t>
            </a:r>
            <a:r>
              <a:rPr lang="en-US" dirty="0" smtClean="0">
                <a:latin typeface="Comic Sans MS" pitchFamily="66" charset="0"/>
              </a:rPr>
              <a:t>Moral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	</a:t>
            </a:r>
            <a:r>
              <a:rPr lang="en-US" dirty="0" smtClean="0">
                <a:latin typeface="Comic Sans MS" pitchFamily="66" charset="0"/>
              </a:rPr>
              <a:t>Deity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	</a:t>
            </a:r>
            <a:r>
              <a:rPr lang="en-US" dirty="0" smtClean="0">
                <a:latin typeface="Comic Sans MS" pitchFamily="66" charset="0"/>
              </a:rPr>
              <a:t>Labyrinth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	Hero 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en-US" dirty="0" smtClean="0">
                <a:latin typeface="Comic Sans MS" pitchFamily="66" charset="0"/>
              </a:rPr>
              <a:t>_____ 	Titan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lnSpc>
                <a:spcPct val="160000"/>
              </a:lnSpc>
              <a:buNone/>
            </a:pPr>
            <a:endParaRPr lang="en-US" dirty="0" smtClean="0">
              <a:latin typeface="Comic Sans MS" pitchFamily="66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99060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Origin (noun</a:t>
            </a:r>
            <a:r>
              <a:rPr lang="en-US" dirty="0">
                <a:latin typeface="Comic Sans MS" pitchFamily="66" charset="0"/>
              </a:rPr>
              <a:t>):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1295400"/>
            <a:ext cx="8077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The place or situation where something begins to exist: where something came from</a:t>
            </a:r>
            <a:endParaRPr lang="en-US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5638800" cy="317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Moral (noun):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752600"/>
            <a:ext cx="7620000" cy="1752600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>
                <a:solidFill>
                  <a:schemeClr val="tx1"/>
                </a:solidFill>
                <a:latin typeface="Comic Sans MS" pitchFamily="66" charset="0"/>
              </a:rPr>
              <a:t>A practical lesson about what to do or how to behave</a:t>
            </a:r>
            <a:endParaRPr lang="en-US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429000"/>
            <a:ext cx="28575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1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Deity (noun):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447800"/>
            <a:ext cx="5029200" cy="2667000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>
                <a:solidFill>
                  <a:schemeClr val="tx1"/>
                </a:solidFill>
                <a:latin typeface="Comic Sans MS" pitchFamily="66" charset="0"/>
              </a:rPr>
              <a:t>A god or </a:t>
            </a:r>
            <a:r>
              <a:rPr lang="en-US" sz="4400" dirty="0" smtClean="0">
                <a:solidFill>
                  <a:schemeClr val="tx1"/>
                </a:solidFill>
                <a:latin typeface="Comic Sans MS" pitchFamily="66" charset="0"/>
              </a:rPr>
              <a:t>goddess.</a:t>
            </a:r>
            <a:endParaRPr lang="en-US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8299" y="1295400"/>
            <a:ext cx="2765701" cy="270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7899" y="3124200"/>
            <a:ext cx="365290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6000"/>
            <a:ext cx="2819356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pPr algn="l"/>
            <a:r>
              <a:rPr lang="en-US" dirty="0" smtClean="0">
                <a:latin typeface="Comic Sans MS" pitchFamily="66" charset="0"/>
              </a:rPr>
              <a:t>Labyrinth (noun):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76400"/>
            <a:ext cx="4191000" cy="48768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4400" dirty="0" smtClean="0">
                <a:solidFill>
                  <a:schemeClr val="tx1"/>
                </a:solidFill>
                <a:latin typeface="Comic Sans MS" pitchFamily="66" charset="0"/>
              </a:rPr>
              <a:t>a large network of paths or passages which cross each other, making it difficult to find your way; a big maze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28600"/>
            <a:ext cx="28289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276600"/>
            <a:ext cx="2853906" cy="336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Labyrinth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693" y="1600200"/>
            <a:ext cx="63426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990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Hero (noun</a:t>
            </a:r>
            <a:r>
              <a:rPr lang="en-US" dirty="0">
                <a:latin typeface="Comic Sans MS" pitchFamily="66" charset="0"/>
              </a:rPr>
              <a:t>):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1066800"/>
            <a:ext cx="8763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A man who is admired for doing something very brave or having great skill. In mythology, often a demigod with supernatural powers.</a:t>
            </a:r>
            <a:endParaRPr lang="en-US" sz="4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810000"/>
            <a:ext cx="252790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733800"/>
            <a:ext cx="32480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657600"/>
            <a:ext cx="2667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Titan (noun):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2097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A very strong or important person. A giant. In Greek mythology, the first deities who ruled the earth were called the Titans.</a:t>
            </a:r>
            <a:endParaRPr lang="en-US" sz="4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505200"/>
            <a:ext cx="2038350" cy="289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429000"/>
            <a:ext cx="3124200" cy="313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171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Your Name Period 4/5 5/11/2010  </vt:lpstr>
      <vt:lpstr>Mythology Vocabulary part 1 </vt:lpstr>
      <vt:lpstr>Origin (noun): </vt:lpstr>
      <vt:lpstr>Moral (noun):</vt:lpstr>
      <vt:lpstr>Deity (noun):</vt:lpstr>
      <vt:lpstr>Labyrinth (noun):</vt:lpstr>
      <vt:lpstr>Labyrinth</vt:lpstr>
      <vt:lpstr>Hero (noun): </vt:lpstr>
      <vt:lpstr>Titan (noun):</vt:lpstr>
      <vt:lpstr>Titan</vt:lpstr>
      <vt:lpstr>Homework: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Name Period 2/8/2010</dc:title>
  <dc:creator>jose</dc:creator>
  <cp:lastModifiedBy>Jose</cp:lastModifiedBy>
  <cp:revision>31</cp:revision>
  <dcterms:created xsi:type="dcterms:W3CDTF">2010-02-08T19:01:10Z</dcterms:created>
  <dcterms:modified xsi:type="dcterms:W3CDTF">2010-05-11T21:11:05Z</dcterms:modified>
</cp:coreProperties>
</file>